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Gaia presentation.001.jpeg" descr="Gaia presentation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Gaia presentation.009.jpeg" descr="Gaia presentation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Gaia presentation.010.jpeg" descr="Gaia presentation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Gaia presentation.011.jpeg" descr="Gaia presentation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Gaia presentation.012.jpeg" descr="Gaia presentation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Gaia presentation.013.jpeg" descr="Gaia presentation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Gaia presentation.014.jpeg" descr="Gaia presentation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Gaia presentation.015.jpeg" descr="Gaia presentation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Gaia presentation.016.jpeg" descr="Gaia presentation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Gaia presentation.017.jpeg" descr="Gaia presentation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Gaia presentation.018.jpeg" descr="Gaia presentation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Gaia presentation.002.jpeg" descr="Gaia presentation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Gaia presentation.019.jpeg" descr="Gaia presentation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Gaia presentation.020.jpeg" descr="Gaia presentation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Gaia presentation.021.jpeg" descr="Gaia presentation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Gaia presentation.022.jpeg" descr="Gaia presentation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Gaia presentation.023.jpeg" descr="Gaia presentation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Gaia presentation.024.jpeg" descr="Gaia presentation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Gaia presentation.025.jpeg" descr="Gaia presentation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Gaia presentation.026.jpeg" descr="Gaia presentation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Gaia presentation.027.jpeg" descr="Gaia presentation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Gaia presentation.028.jpeg" descr="Gaia presentation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Gaia presentation.002.jpeg" descr="Gaia presentation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Gaia presentation.029.jpeg" descr="Gaia presentation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Gaia presentation.030.jpeg" descr="Gaia presentation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Gaia presentation.031.jpeg" descr="Gaia presentation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Gaia presentation.032.jpeg" descr="Gaia presentation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Gaia presentation.033.jpeg" descr="Gaia presentation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Gaia presentation.034.jpeg" descr="Gaia presentation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Gaia presentation.035.jpeg" descr="Gaia presentation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Gaia presentation.036.jpeg" descr="Gaia presentation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Gaia presentation.037.jpeg" descr="Gaia presentation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Gaia presentation.038.jpeg" descr="Gaia presentation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Gaia presentation.003.jpeg" descr="Gaia presentation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Gaia presentation.039.jpeg" descr="Gaia presentation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Gaia presentation.040.jpeg" descr="Gaia presentation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Gaia presentation.041.jpeg" descr="Gaia presentation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Gaia presentation.042.jpeg" descr="Gaia presentation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Gaia presentation.043.jpeg" descr="Gaia presentation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Gaia presentation.044.jpeg" descr="Gaia presentation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Gaia presentation.045.jpeg" descr="Gaia presentation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Gaia presentation.046.jpeg" descr="Gaia presentation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Gaia presentation.047.jpeg" descr="Gaia presentation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Gaia presentation.048.jpeg" descr="Gaia presentation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Gaia presentation.004.jpeg" descr="Gaia presentation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Gaia presentation.049.jpeg" descr="Gaia presentation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Gaia presentation.050.jpeg" descr="Gaia presentation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Gaia presentation.051.jpeg" descr="Gaia presentation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Gaia presentation.052.jpeg" descr="Gaia presentation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Gaia presentation.053.jpeg" descr="Gaia presentation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Gaia presentation.054.jpeg" descr="Gaia presentation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Gaia presentation.055.jpeg" descr="Gaia presentation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Gaia presentation.056.jpeg" descr="Gaia presentation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Gaia presentation.057.jpeg" descr="Gaia presentation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4" name="Gaia presentation.058.jpeg" descr="Gaia presentation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Gaia presentation.005.jpeg" descr="Gaia presentation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Gaia presentation.059.jpeg" descr="Gaia presentation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Gaia presentation.060.jpeg" descr="Gaia presentation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Gaia presentation.061.jpeg" descr="Gaia presentation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Gaia presentation.062.jpeg" descr="Gaia presentation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Gaia presentation.063.jpeg" descr="Gaia presentation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Gaia presentation.064.jpeg" descr="Gaia presentation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Gaia presentation.065.jpeg" descr="Gaia presentation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4" name="Gaia presentation.066.jpeg" descr="Gaia presentation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Gaia presentation.067.jpeg" descr="Gaia presentation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4" name="Gaia presentation.068.jpeg" descr="Gaia presentation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Gaia presentation.006.jpeg" descr="Gaia presentation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Gaia presentation.069.jpeg" descr="Gaia presentation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4" name="Gaia presentation.070.jpeg" descr="Gaia presentation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9" name="Gaia presentation.071.jpeg" descr="Gaia presentation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4" name="Gaia presentation.072.jpeg" descr="Gaia presentation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Gaia presentation.073.jpeg" descr="Gaia presentation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4" name="Gaia presentation.074.jpeg" descr="Gaia presentation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Gaia presentation.075.jpeg" descr="Gaia presentation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4" name="Gaia presentation.076.jpeg" descr="Gaia presentation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Gaia presentation.077.jpeg" descr="Gaia presentation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4" name="Gaia presentation.078.jpeg" descr="Gaia presentation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Gaia presentation.007.jpeg" descr="Gaia presentation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9" name="Gaia presentation.079.jpeg" descr="Gaia presentation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4" name="Gaia presentation.080.jpeg" descr="Gaia presentation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9" name="Gaia presentation.081.jpeg" descr="Gaia presentation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4" name="Gaia presentation.082.jpeg" descr="Gaia presentation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9" name="Gaia presentation.083.jpeg" descr="Gaia presentation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4" name="Gaia presentation.084.jpeg" descr="Gaia presentation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9" name="Gaia presentation.085.jpeg" descr="Gaia presentation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4" name="Gaia presentation.086.jpeg" descr="Gaia presentation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9" name="Gaia presentation.087.jpeg" descr="Gaia presentation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4" name="Gaia presentation.088.jpeg" descr="Gaia presentation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Gaia presentation.008.jpeg" descr="Gaia presentation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9" name="Gaia presentation.089.jpeg" descr="Gaia presentation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4" name="Gaia presentation.090.jpeg" descr="Gaia presentation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9" name="Gaia presentation.091.jpeg" descr="Gaia presentation.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4" name="Gaia presentation.092.jpeg" descr="Gaia presentation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9" name="Gaia presentation.093.jpeg" descr="Gaia presentation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4" name="Gaia presentation.094.jpeg" descr="Gaia presentation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9" name="Gaia presentation.095.jpeg" descr="Gaia presentation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4" name="Gaia presentation.096.jpeg" descr="Gaia presentation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9" name="Gaia presentation.097.jpeg" descr="Gaia presentation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2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4" name="Gaia presentation.098.jpeg" descr="Gaia presentation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